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T Sans Narrow" panose="020B050602020302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33d7c9f6f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33d7c9f6f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44f64bd1f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44f64bd1f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33d7c9f6f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33d7c9f6f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33d7c9f6f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33d7c9f6f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44f64bd1f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44f64bd1f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33d7c9f6f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33d7c9f6f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33d7c9f6f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33d7c9f6f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33d7c9f6f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33d7c9f6f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33d7c9f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33d7c9f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44f64bd1f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44f64bd1f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44f64bd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44f64bd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44f64bd1f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44f64bd1f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33d7c9f6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33d7c9f6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44f64bd1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44f64bd1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33d7c9f6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33d7c9f6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44f64bd1f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44f64bd1f_4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44f64bd1f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44f64bd1f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44f64bd1f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44f64bd1f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EPndOjlkWk3Y2Hkbc7YJAEmUg5yAM2As/vie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r6slmlfr0WrLLabAfK9BuovA_hWPeIkB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rive.google.com/file/d/1-l2Oczb0Jb3ml4CZVgikk9ePjwg3vxXv/view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vvGTtItdv6lGY5V7fd4IgBiJhaAkOM1X/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BAmqYe41z-jdMyLmwqw_5NMAf6Mru8Dj/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bGZOXUwPkIMOXoGqo2QAVQan2_FRikc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oPVOkqG1g5bS80es5_xxn6A3aGrAY8p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pqDU0o0RNLHr49PXBYjGOsNPW_7oTyC9/view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vYi0u78ss3vqn6doku6O6QKBGbYChZFw/vie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LWJgzdWphuVaj_pRqUsAxQIWYYh4ZrC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miiDWBtt2o33P4T16NCTEBTminR-tMA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eE3PaZtVhUGajV_E9gJz41KtLdunE1g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yZoTt9eIEcfXkhsKSTUEwmoMJCSnp43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F3qRQntv1gjPBG3zZKlpTVtavivkmaxU/view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jTTk9Nc-2Dfua8HERM5spKoC63ZWq_4s/view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drive.google.com/file/d/1K-i4FIKIs4J4Gir2TA3qgZzsCQGGOQn8/view" TargetMode="External"/><Relationship Id="rId7" Type="http://schemas.openxmlformats.org/officeDocument/2006/relationships/hyperlink" Target="http://drive.google.com/file/d/1hTc5k-fn34wpLpqN6QhBxZFB0tHSJGqi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hyperlink" Target="http://drive.google.com/file/d/1977IsS38PanpFxiR-Yvv2Uw1Bl4seAmT/view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gqCQpAkL43rTKXw-0bwxNMiz-MggbxtA/view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VNf5cpB-owgFqqU8-PC5-YKGm6UXbvrd/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6F8dmsDRFmM4SBjCHz5zVaf9P650_4Zk/view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63275" y="1456150"/>
            <a:ext cx="8520600" cy="20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38596"/>
              <a:buFont typeface="Arial"/>
              <a:buNone/>
            </a:pPr>
            <a:r>
              <a:rPr lang="en" sz="2850" b="1">
                <a:solidFill>
                  <a:srgbClr val="333333"/>
                </a:solidFill>
                <a:highlight>
                  <a:srgbClr val="FFFFFF"/>
                </a:highlight>
              </a:rPr>
              <a:t>Analysis of the global pandemic—</a:t>
            </a:r>
            <a:endParaRPr sz="285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38596"/>
              <a:buFont typeface="Arial"/>
              <a:buNone/>
            </a:pPr>
            <a:r>
              <a:rPr lang="en" sz="2850" b="1">
                <a:solidFill>
                  <a:srgbClr val="333333"/>
                </a:solidFill>
                <a:highlight>
                  <a:srgbClr val="FFFFFF"/>
                </a:highlight>
              </a:rPr>
              <a:t>concerning the cases and deaths</a:t>
            </a:r>
            <a:endParaRPr sz="285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6230750" y="-356400"/>
            <a:ext cx="46818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Team 1</a:t>
            </a:r>
            <a:endParaRPr sz="14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Yunhao Yang</a:t>
            </a:r>
            <a:endParaRPr sz="14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Liuyi Bao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Jun Wei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Xiaoyi Xu</a:t>
            </a:r>
            <a:endParaRPr sz="18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90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ppt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550" y="4725325"/>
            <a:ext cx="338900" cy="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model form: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Regression Model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1000"/>
            <a:ext cx="8520602" cy="10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title="first model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825" y="4509550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950" y="1318175"/>
            <a:ext cx="5115920" cy="3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113" y="1134500"/>
            <a:ext cx="5079769" cy="36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5">
            <a:alphaModFix/>
          </a:blip>
          <a:srcRect l="-1070" r="1069"/>
          <a:stretch/>
        </p:blipFill>
        <p:spPr>
          <a:xfrm>
            <a:off x="1381175" y="1064813"/>
            <a:ext cx="5816424" cy="37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Diagnosis</a:t>
            </a:r>
            <a:endParaRPr/>
          </a:p>
        </p:txBody>
      </p:sp>
      <p:pic>
        <p:nvPicPr>
          <p:cNvPr id="174" name="Google Shape;174;p23" title="diagnosis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8735350" y="4532800"/>
            <a:ext cx="299775" cy="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9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311700" y="2895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548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endParaRPr sz="548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12" y="2663475"/>
            <a:ext cx="7390775" cy="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Regression Model</a:t>
            </a:r>
            <a:endParaRPr/>
          </a:p>
        </p:txBody>
      </p:sp>
      <p:pic>
        <p:nvPicPr>
          <p:cNvPr id="183" name="Google Shape;183;p24" title="final model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825" y="4319750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311700" y="286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Regression Model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7100"/>
            <a:ext cx="7582999" cy="35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model interpre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825" y="4579225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Causal interpretation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Unable to draw the conclusion about causal relationships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Association: monthly new cases and monthly new deaths(same trend but different in different regions)</a:t>
            </a:r>
            <a:endParaRPr/>
          </a:p>
        </p:txBody>
      </p:sp>
      <p:pic>
        <p:nvPicPr>
          <p:cNvPr id="198" name="Google Shape;198;p26" title="causal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825" y="4319750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Questions to address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use the monthly data over regions?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do we drop the variables about time in linear model?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" name="Google Shape;205;p27" title="q1，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825" y="4319750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770225" y="4606675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 trend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50" y="872125"/>
            <a:ext cx="3899073" cy="358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00" y="872125"/>
            <a:ext cx="4123598" cy="35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 rot="-3586523">
            <a:off x="3596231" y="3684237"/>
            <a:ext cx="155545" cy="132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rot="-3587321">
            <a:off x="7663035" y="3596759"/>
            <a:ext cx="137125" cy="132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 rot="-2620298">
            <a:off x="2898961" y="3360368"/>
            <a:ext cx="146410" cy="1275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-6570700">
            <a:off x="6589622" y="3457071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 rot="-6570700">
            <a:off x="6403322" y="2743534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 rot="-6570700">
            <a:off x="2184448" y="3098846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 txBox="1"/>
          <p:nvPr/>
        </p:nvSpPr>
        <p:spPr>
          <a:xfrm flipH="1">
            <a:off x="485775" y="-2314566"/>
            <a:ext cx="646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AMRO</a:t>
            </a:r>
            <a:endParaRPr sz="9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1952650" y="28401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Africa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6231600" y="25170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Africa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874825" y="3077925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East Asia Americas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289175" y="31632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East Asia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3461850" y="3430475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Americas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7450825" y="3335050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Americas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26" name="Google Shape;226;p28" title="time serie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7025" y="4486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311700" y="290700"/>
            <a:ext cx="8520600" cy="42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0700"/>
            <a:ext cx="6299432" cy="43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title="scatter plot no tim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9125" y="4658650"/>
            <a:ext cx="223175" cy="2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Questions to address 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explain the association between new deaths and new cases?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can’t we draw the conclusion about casual relationships?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can we improve our model or report?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0" title="q3～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825" y="4579225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Summary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--project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Question 1: visualization plots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Question 2: ANOVA model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Question 3: multiple regression model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--presentation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Shortcomings and improvements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Basic assumptions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More data and more variables</a:t>
            </a:r>
            <a:endParaRPr/>
          </a:p>
        </p:txBody>
      </p:sp>
      <p:pic>
        <p:nvPicPr>
          <p:cNvPr id="247" name="Google Shape;247;p31" title="summary slid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150" y="4657225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Introduction 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Cleaning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Descriptive analysis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Regression model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Causal interpretation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Questions to address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Summary</a:t>
            </a:r>
            <a:endParaRPr sz="72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2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5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72" name="Google Shape;72;p14" title="ppt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775" y="4579225"/>
            <a:ext cx="337475" cy="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Introduction 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Dataset: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100725 observations and 8 different variables.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Quantitative variables：New_cases, New_deaths, Cumulative_cases,Cumulative_deaths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Categorical variables: Country,Country_code,WHO_region, Date_reported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Questions of interest</a:t>
            </a:r>
            <a:endParaRPr sz="22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the number of new cases and new deaths change with the time in each region？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Whether there is any differences in new cases and new deaths each month between different regions?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can we describe the relationship between new cases and new deaths?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5" title="ppt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6725" y="4718625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Cleaning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Data: Create monthly dataset with sum of each quantitative variables, filter the Date_reported in March.</a:t>
            </a: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Data_region: The monthly dataset are cutted in region.</a:t>
            </a:r>
            <a:endParaRPr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75" y="3323300"/>
            <a:ext cx="3076324" cy="1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275" y="1618012"/>
            <a:ext cx="6241777" cy="117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ppt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2299" y="4737125"/>
            <a:ext cx="259475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Descriptive analysis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770225" y="4606675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 trend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-260400" y="1147225"/>
            <a:ext cx="940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solidFill>
                  <a:srgbClr val="333333"/>
                </a:solidFill>
              </a:rPr>
              <a:t>Q1: How the number of new cases and new deaths change with the time in each region？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50" y="1692025"/>
            <a:ext cx="3899077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00" y="1692025"/>
            <a:ext cx="4123606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 rot="-3586523">
            <a:off x="3596231" y="3684237"/>
            <a:ext cx="155545" cy="132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-3587321">
            <a:off x="7663035" y="3596759"/>
            <a:ext cx="137125" cy="132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 rot="-2620298">
            <a:off x="2898961" y="3360368"/>
            <a:ext cx="146410" cy="1275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rot="-6570700">
            <a:off x="6589622" y="3457071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-6570700">
            <a:off x="6403322" y="2743534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 rot="-6570700">
            <a:off x="2184448" y="3098846"/>
            <a:ext cx="146408" cy="14624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/>
          <p:nvPr/>
        </p:nvSpPr>
        <p:spPr>
          <a:xfrm flipH="1">
            <a:off x="485775" y="-2314566"/>
            <a:ext cx="646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AMRO</a:t>
            </a:r>
            <a:endParaRPr sz="9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952650" y="28401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Africa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231600" y="25170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Africa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874825" y="3077925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East Asia Americas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289175" y="31632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East Asia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461850" y="3430475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Americas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450825" y="3335050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Americas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11" name="Google Shape;111;p17" title="ppt5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975" y="4614563"/>
            <a:ext cx="384424" cy="3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Descriptive analysis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-311700" y="945075"/>
            <a:ext cx="9798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Q2: Whether there is any differences in new cases and new deaths each month between different regions?</a:t>
            </a:r>
            <a:endParaRPr sz="135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 title="pie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200" y="1335788"/>
            <a:ext cx="4230800" cy="36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 title="pie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75" y="1363800"/>
            <a:ext cx="4123775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新录音 3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2300" y="4647650"/>
            <a:ext cx="3165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2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Descriptive analysis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5" y="1218588"/>
            <a:ext cx="4270247" cy="29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50" y="1217700"/>
            <a:ext cx="4267200" cy="2955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>
            <a:endCxn id="129" idx="0"/>
          </p:cNvCxnSpPr>
          <p:nvPr/>
        </p:nvCxnSpPr>
        <p:spPr>
          <a:xfrm>
            <a:off x="1023425" y="2456600"/>
            <a:ext cx="12900" cy="208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19"/>
          <p:cNvSpPr txBox="1"/>
          <p:nvPr/>
        </p:nvSpPr>
        <p:spPr>
          <a:xfrm>
            <a:off x="223925" y="4538600"/>
            <a:ext cx="16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United State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1445800" y="2944775"/>
            <a:ext cx="25500" cy="122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1138725" y="4172100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Brazil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2341450" y="2635725"/>
            <a:ext cx="12900" cy="179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9"/>
          <p:cNvSpPr txBox="1"/>
          <p:nvPr/>
        </p:nvSpPr>
        <p:spPr>
          <a:xfrm>
            <a:off x="2059950" y="4427025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India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19"/>
          <p:cNvCxnSpPr>
            <a:endCxn id="135" idx="0"/>
          </p:cNvCxnSpPr>
          <p:nvPr/>
        </p:nvCxnSpPr>
        <p:spPr>
          <a:xfrm>
            <a:off x="5894175" y="2456600"/>
            <a:ext cx="12900" cy="208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9"/>
          <p:cNvSpPr txBox="1"/>
          <p:nvPr/>
        </p:nvSpPr>
        <p:spPr>
          <a:xfrm>
            <a:off x="5094675" y="4538600"/>
            <a:ext cx="16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United State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6316550" y="2944775"/>
            <a:ext cx="25500" cy="122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9"/>
          <p:cNvSpPr txBox="1"/>
          <p:nvPr/>
        </p:nvSpPr>
        <p:spPr>
          <a:xfrm>
            <a:off x="6009475" y="4172100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Brazil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19"/>
          <p:cNvCxnSpPr/>
          <p:nvPr/>
        </p:nvCxnSpPr>
        <p:spPr>
          <a:xfrm>
            <a:off x="7212200" y="2635725"/>
            <a:ext cx="12900" cy="179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9"/>
          <p:cNvSpPr txBox="1"/>
          <p:nvPr/>
        </p:nvSpPr>
        <p:spPr>
          <a:xfrm>
            <a:off x="6930700" y="4427025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India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19" title="新录音 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897" y="4680213"/>
            <a:ext cx="258578" cy="25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311700" y="115675"/>
            <a:ext cx="8520600" cy="1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Regression Model</a:t>
            </a:r>
            <a:endParaRPr sz="296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11700" y="959125"/>
            <a:ext cx="8520600" cy="3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Q3: How to describe the relationship between new cases and new deaths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3725"/>
            <a:ext cx="6387726" cy="3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 title="scatter plo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2300" y="4658650"/>
            <a:ext cx="252550" cy="2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8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Inferential analysis</a:t>
            </a:r>
            <a:r>
              <a:rPr lang="en" sz="296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—— Regression Model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416200" y="10849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</a:t>
            </a:r>
            <a:endParaRPr sz="58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4950"/>
            <a:ext cx="4148800" cy="3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00" y="1084950"/>
            <a:ext cx="4148800" cy="3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 title="model compar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1700" y="4591350"/>
            <a:ext cx="229900" cy="2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Macintosh PowerPoint</Application>
  <PresentationFormat>全屏显示(16:9)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Economica</vt:lpstr>
      <vt:lpstr>Arial</vt:lpstr>
      <vt:lpstr>Open Sans</vt:lpstr>
      <vt:lpstr>PT Sans Narrow</vt:lpstr>
      <vt:lpstr>Luxe</vt:lpstr>
      <vt:lpstr>Analysis of the global pandemic— concerning the cases and deaths </vt:lpstr>
      <vt:lpstr>Outline</vt:lpstr>
      <vt:lpstr>Introduction </vt:lpstr>
      <vt:lpstr>Data Cleaning</vt:lpstr>
      <vt:lpstr>Descriptive analysis</vt:lpstr>
      <vt:lpstr>Descriptive analysis</vt:lpstr>
      <vt:lpstr>Descriptive analysis</vt:lpstr>
      <vt:lpstr>Inferential analysis—— Regression Model </vt:lpstr>
      <vt:lpstr>Inferential analysis—— Regression Model</vt:lpstr>
      <vt:lpstr>Inferential analysis—— Regression Model</vt:lpstr>
      <vt:lpstr>Inferential analysis—— Diagnosis</vt:lpstr>
      <vt:lpstr> Inferential analysis</vt:lpstr>
      <vt:lpstr>Inferential analysis—— Regression Model</vt:lpstr>
      <vt:lpstr>Causal interpretation</vt:lpstr>
      <vt:lpstr>Questions to address</vt:lpstr>
      <vt:lpstr>PowerPoint 演示文稿</vt:lpstr>
      <vt:lpstr>PowerPoint 演示文稿</vt:lpstr>
      <vt:lpstr>Questions to address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global pandemic— concerning the cases and deaths </dc:title>
  <cp:lastModifiedBy>Xiaoyi Xu</cp:lastModifiedBy>
  <cp:revision>1</cp:revision>
  <dcterms:modified xsi:type="dcterms:W3CDTF">2021-03-15T03:03:51Z</dcterms:modified>
</cp:coreProperties>
</file>